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5" Type="http://schemas.openxmlformats.org/officeDocument/2006/relationships/viewProps" Target="viewProps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Table, with a caption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193800"/>
          <a:ext cx="8229600" cy="2882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Default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1" name="TextBox 3"/>
          <p:cNvSpPr txBox="1"/>
          <p:nvPr>
            <p:ph idx="1"/>
          </p:nvPr>
        </p:nvSpPr>
        <p:spPr>
          <a:xfrm>
            <a:off x="457200" y="4076700"/>
            <a:ext cx="8229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Demonstration of simple table syntax, with alignment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193800"/>
          <a:ext cx="8229600" cy="3390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Default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</a:tr>
            </a:tbl>
          </a:graphicData>
        </a:graphic>
      </p:graphicFrame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2025-05-10T19:56:13Z</dcterms:created>
  <dcterms:modified xsi:type="dcterms:W3CDTF">2025-05-10T19:56:13Z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