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chicken and 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foo 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notes inside a column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Some notes outside the 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93800"/>
          <a:ext cx="8229600" cy="288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some stuff</a:t>
            </a:r>
          </a:p>
          <a:p>
            <a:pPr lvl="0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2025-05-10T19:56:14Z</dcterms:created>
  <dcterms:modified xsi:type="dcterms:W3CDTF">2025-05-10T19:56:14Z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