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aveSubsetFonts="1">
  <p:sldMasterIdLst>
    <p:sldMasterId id="2147483648" r:id="rId1"/>
  </p:sldMasterIdLst>
  <p:sldIdLst>
    <p:sldId id="256" r:id="rId2"/>
  </p:sldIdLst>
  <p:sldSz cx="9144000" cy="5143500" type="screen16x9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>
    <p:restoredLeft autoAdjust="0" sz="15643"/>
    <p:restoredTop autoAdjust="0" sz="94694"/>
  </p:normalViewPr>
  <p:slideViewPr>
    <p:cSldViewPr snapToGrid="0" snapToObjects="1">
      <p:cViewPr varScale="1">
        <p:scale>
          <a:sx d="100" n="161"/>
          <a:sy d="100" n="161"/>
        </p:scale>
        <p:origin x="560" y="200"/>
      </p:cViewPr>
      <p:guideLst>
        <p:guide orient="horz" pos="1620"/>
        <p:guide pos="2880"/>
      </p:guideLst>
    </p:cSldViewPr>
  </p:slideViewPr>
  <p:outlineViewPr>
    <p:cViewPr>
      <p:scale>
        <a:sx d="100" n="33"/>
        <a:sy d="100" n="33"/>
      </p:scale>
      <p:origin x="0" y="0"/>
    </p:cViewPr>
  </p:outlineViewPr>
  <p:notesTextViewPr>
    <p:cViewPr>
      <p:scale>
        <a:sx d="100" n="100"/>
        <a:sy d="100" n="100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4" Type="http://schemas.openxmlformats.org/officeDocument/2006/relationships/viewProps" Target="viewProps.xml" /><Relationship Id="rId3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6" Type="http://schemas.openxmlformats.org/officeDocument/2006/relationships/tableStyles" Target="tableStyles.xml" /><Relationship Id="rId5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theme/theme1.xml" Type="http://schemas.openxmlformats.org/officeDocument/2006/relationships/theme" /><Relationship Id="rId2" Target="../slideLayouts/slideLayout2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0" Target="../slideLayouts/slideLayout10.xml" Type="http://schemas.openxmlformats.org/officeDocument/2006/relationships/slideLayout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42900" eaLnBrk="1" hangingPunct="1" latinLnBrk="0" rtl="0">
        <a:spcBef>
          <a:spcPct val="0"/>
        </a:spcBef>
        <a:buNone/>
        <a:defRPr kern="1200" sz="33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342900" eaLnBrk="1" hangingPunct="1" indent="-342900" latinLnBrk="0" marL="342900" rtl="0">
        <a:spcBef>
          <a:spcPct val="20000"/>
        </a:spcBef>
        <a:buFont typeface="Arial"/>
        <a:buChar char="•"/>
        <a:defRPr kern="1200" sz="240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indent="-342900" latinLnBrk="0" marL="685800" rtl="0">
        <a:spcBef>
          <a:spcPct val="20000"/>
        </a:spcBef>
        <a:buFont typeface="Arial"/>
        <a:buChar char="–"/>
        <a:defRPr kern="1200" sz="210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indent="-342900" latinLnBrk="0" marL="1028700" rtl="0">
        <a:spcBef>
          <a:spcPct val="20000"/>
        </a:spcBef>
        <a:buFont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indent="-342900" latinLnBrk="0" marL="1371600" rtl="0">
        <a:spcBef>
          <a:spcPct val="20000"/>
        </a:spcBef>
        <a:buFont typeface="Arial"/>
        <a:buChar char="–"/>
        <a:defRPr kern="1200" sz="150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indent="-342900" latinLnBrk="0" marL="1714500" rtl="0">
        <a:spcBef>
          <a:spcPct val="20000"/>
        </a:spcBef>
        <a:buFont typeface="Arial"/>
        <a:buChar char="»"/>
        <a:defRPr kern="1200" sz="150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indent="-342900" latinLnBrk="0" marL="20574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indent="-342900" latinLnBrk="0" marL="24003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indent="-342900" latinLnBrk="0" marL="27432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indent="-342900" latinLnBrk="0" marL="30861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342900" eaLnBrk="1" hangingPunct="1" latinLnBrk="0" marL="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latinLnBrk="0" marL="3429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latinLnBrk="0" marL="6858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latinLnBrk="0" marL="10287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latinLnBrk="0" marL="13716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latinLnBrk="0" marL="17145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latinLnBrk="0" marL="20574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latinLnBrk="0" marL="24003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latinLnBrk="0" marL="27432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8.xml" /><Relationship Id="rId2" Type="http://schemas.openxmlformats.org/officeDocument/2006/relationships/image" Target="../media/image1.jpg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idx="2" sz="half" type="body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Some text here</a:t>
            </a:r>
          </a:p>
        </p:txBody>
      </p:sp>
      <p:pic>
        <p:nvPicPr>
          <p:cNvPr descr="fig:  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191000" y="203200"/>
            <a:ext cx="3873500" cy="38735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>
            <p:ph idx="1"/>
          </p:nvPr>
        </p:nvSpPr>
        <p:spPr>
          <a:xfrm>
            <a:off x="3568700" y="4076700"/>
            <a:ext cx="51054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Followed by a picture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Macintosh PowerPoint</Application>
  <PresentationFormat>On-screen Show (16:9)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2025-05-10T19:56:15Z</dcterms:created>
  <dcterms:modified xsi:type="dcterms:W3CDTF">2025-05-10T19:56:15Z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