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The picture first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Then some text here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2025-05-10T19:56:20Z</dcterms:created>
  <dcterms:modified xsi:type="dcterms:W3CDTF">2025-05-10T19:56:20Z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