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/>
          <a:p>
            <a:pPr lvl="0" indent="0" marL="0">
              <a:buNone/>
            </a:pPr>
            <a:r>
              <a:rPr/>
              <a:t>A slide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Some text here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096000" y="977900"/>
            <a:ext cx="4356100" cy="43561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5181600" y="5334000"/>
            <a:ext cx="61722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Followed by a picture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2025-05-10T19:56:20Z</dcterms:created>
  <dcterms:modified xsi:type="dcterms:W3CDTF">2025-05-10T19:56:20Z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